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5" r:id="rId2"/>
    <p:sldId id="267" r:id="rId3"/>
    <p:sldId id="257" r:id="rId4"/>
    <p:sldId id="258" r:id="rId5"/>
    <p:sldId id="259" r:id="rId6"/>
    <p:sldId id="262" r:id="rId7"/>
    <p:sldId id="268" r:id="rId8"/>
    <p:sldId id="263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3" autoAdjust="0"/>
    <p:restoredTop sz="94693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moon-shine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0500"/>
            <a:ext cx="9144000" cy="2857500"/>
          </a:xfrm>
          <a:prstGeom prst="rect">
            <a:avLst/>
          </a:prstGeom>
        </p:spPr>
      </p:pic>
      <p:pic>
        <p:nvPicPr>
          <p:cNvPr id="9" name="Рисунок 8" descr="family-silhou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356"/>
            <a:ext cx="8783266" cy="1357322"/>
          </a:xfrm>
        </p:spPr>
        <p:txBody>
          <a:bodyPr anchor="ctr">
            <a:normAutofit fontScale="25000" lnSpcReduction="20000"/>
          </a:bodyPr>
          <a:lstStyle/>
          <a:p>
            <a:pPr algn="ctr">
              <a:spcAft>
                <a:spcPts val="0"/>
              </a:spcAft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«СЕМЬЯ </a:t>
            </a:r>
            <a:r>
              <a:rPr lang="ru-RU" sz="1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ГОРОД – РАСТЕМ </a:t>
            </a:r>
            <a:r>
              <a:rPr lang="ru-RU" sz="1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ВМЕСТЕ»</a:t>
            </a:r>
            <a:endParaRPr lang="ru-RU" sz="1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142852"/>
            <a:ext cx="5227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Конкурс городов России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92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ky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NJzvvkzGds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14488"/>
            <a:ext cx="9156739" cy="51435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Забайкальский край, Шелопугинский район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сельское поселение «Шелопугинское»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80920" cy="14287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КОНКУРСНОЕ ЗАДАНИЕ 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«СЕМЕЙНЫЙ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СЕЛЬ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СОВЕТ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000372"/>
            <a:ext cx="6357982" cy="344046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0415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632848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официальном сайте муниципального района «Шелопугинский район» расположена вкладка «Интернет приемная», где жители всего района, в том числе и жители сельского поселения «Шелопугинское», оставляют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свои предложения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развитию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образования.</a:t>
            </a:r>
          </a:p>
          <a:p>
            <a:pPr marL="0" indent="0"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120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627" y="3283831"/>
            <a:ext cx="7120745" cy="92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Новый точечный рисун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14290"/>
            <a:ext cx="7715304" cy="617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113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428604"/>
            <a:ext cx="8568952" cy="2143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Кроме того, жители сельского поселения «Шелопугинское» могут обратиться к специалистам, которые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ведут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прием граждан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предоставляют консультационные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услуги по различным направлениям (юридическая помощь, помощь социального характера),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организуют каникулярную занятость несовершеннолетних, находящихся в сложной жизненной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ситуации.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3Co4DW0fN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00306"/>
            <a:ext cx="7000892" cy="398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919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216198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На территории сельского поселения «Шелопугинское» осуществляют свою работу 13 кружков и секций для детей, в МБОУ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Шелопугинская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СОШ существует 5 детских объединений (Пионеры, «РЮЗ», «РОВЕСТНИК»,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СМиД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»), где ребята могут реализовать свои способности. </a:t>
            </a:r>
            <a:endParaRPr lang="ru-RU" dirty="0"/>
          </a:p>
        </p:txBody>
      </p:sp>
      <p:pic>
        <p:nvPicPr>
          <p:cNvPr id="4" name="Рисунок 3" descr="20170324_142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571744"/>
            <a:ext cx="6143636" cy="368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428604"/>
            <a:ext cx="7200800" cy="46805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 желающие могут обратиться к специалистам администрации сельского поселения «Шелопугинское», специалистам администрации муниципального района «Шелопугинский район», а также к другим сотрудникам различных ведомств и оставить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свои пожелания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том,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каким бы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они хотели видеть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свое родное село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948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_NoEna98U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3"/>
            <a:ext cx="9144000" cy="685442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</TotalTime>
  <Words>197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Слайд 1</vt:lpstr>
      <vt:lpstr>Слайд 2</vt:lpstr>
      <vt:lpstr>КОНКУРСНОЕ ЗАДАНИЕ №1 «СЕМЕЙНЫЙ СЕЛЬСОВЕТ»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ХАБАРОВСК СЕМЬЯ И ГОРОД – РАСТЕМ ВМЕСТЕ</dc:title>
  <dc:creator>Рис Наталья Александровна</dc:creator>
  <cp:lastModifiedBy>Мария</cp:lastModifiedBy>
  <cp:revision>21</cp:revision>
  <dcterms:created xsi:type="dcterms:W3CDTF">2017-07-11T01:04:59Z</dcterms:created>
  <dcterms:modified xsi:type="dcterms:W3CDTF">2017-10-17T05:42:51Z</dcterms:modified>
</cp:coreProperties>
</file>